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9" r:id="rId4"/>
    <p:sldId id="268" r:id="rId5"/>
    <p:sldId id="264" r:id="rId6"/>
    <p:sldId id="258" r:id="rId7"/>
    <p:sldId id="256" r:id="rId8"/>
    <p:sldId id="260" r:id="rId9"/>
    <p:sldId id="267" r:id="rId10"/>
    <p:sldId id="263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C9696C-15E4-4665-AF62-5D0DC41CEEFB}" v="2" dt="2025-08-28T02:32:46.5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napToGrid="0">
      <p:cViewPr varScale="1">
        <p:scale>
          <a:sx n="98" d="100"/>
          <a:sy n="98" d="100"/>
        </p:scale>
        <p:origin x="3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al Feldman" userId="27c629e1e7332c14" providerId="LiveId" clId="{BEC9696C-15E4-4665-AF62-5D0DC41CEEFB}"/>
    <pc:docChg chg="custSel modSld">
      <pc:chgData name="Christal Feldman" userId="27c629e1e7332c14" providerId="LiveId" clId="{BEC9696C-15E4-4665-AF62-5D0DC41CEEFB}" dt="2025-08-28T02:34:23.377" v="41" actId="1076"/>
      <pc:docMkLst>
        <pc:docMk/>
      </pc:docMkLst>
      <pc:sldChg chg="addSp delSp modSp mod">
        <pc:chgData name="Christal Feldman" userId="27c629e1e7332c14" providerId="LiveId" clId="{BEC9696C-15E4-4665-AF62-5D0DC41CEEFB}" dt="2025-08-28T02:34:16.975" v="40" actId="1076"/>
        <pc:sldMkLst>
          <pc:docMk/>
          <pc:sldMk cId="4033971445" sldId="268"/>
        </pc:sldMkLst>
        <pc:picChg chg="del">
          <ac:chgData name="Christal Feldman" userId="27c629e1e7332c14" providerId="LiveId" clId="{BEC9696C-15E4-4665-AF62-5D0DC41CEEFB}" dt="2025-08-28T02:29:45.507" v="1" actId="478"/>
          <ac:picMkLst>
            <pc:docMk/>
            <pc:sldMk cId="4033971445" sldId="268"/>
            <ac:picMk id="5" creationId="{A6E1C617-E3EC-93CC-7F06-429B5EF5F58A}"/>
          </ac:picMkLst>
        </pc:picChg>
        <pc:picChg chg="add mod">
          <ac:chgData name="Christal Feldman" userId="27c629e1e7332c14" providerId="LiveId" clId="{BEC9696C-15E4-4665-AF62-5D0DC41CEEFB}" dt="2025-08-28T02:34:16.975" v="40" actId="1076"/>
          <ac:picMkLst>
            <pc:docMk/>
            <pc:sldMk cId="4033971445" sldId="268"/>
            <ac:picMk id="6" creationId="{FF1B3D09-A3C5-19BF-D12C-C9BE26BA795E}"/>
          </ac:picMkLst>
        </pc:picChg>
      </pc:sldChg>
      <pc:sldChg chg="addSp delSp modSp mod">
        <pc:chgData name="Christal Feldman" userId="27c629e1e7332c14" providerId="LiveId" clId="{BEC9696C-15E4-4665-AF62-5D0DC41CEEFB}" dt="2025-08-28T02:34:23.377" v="41" actId="1076"/>
        <pc:sldMkLst>
          <pc:docMk/>
          <pc:sldMk cId="3729903005" sldId="269"/>
        </pc:sldMkLst>
        <pc:picChg chg="del">
          <ac:chgData name="Christal Feldman" userId="27c629e1e7332c14" providerId="LiveId" clId="{BEC9696C-15E4-4665-AF62-5D0DC41CEEFB}" dt="2025-08-28T02:29:42.440" v="0" actId="478"/>
          <ac:picMkLst>
            <pc:docMk/>
            <pc:sldMk cId="3729903005" sldId="269"/>
            <ac:picMk id="5" creationId="{736CD0D8-32C2-A5CB-8B67-4076DDB52BEC}"/>
          </ac:picMkLst>
        </pc:picChg>
        <pc:picChg chg="add mod">
          <ac:chgData name="Christal Feldman" userId="27c629e1e7332c14" providerId="LiveId" clId="{BEC9696C-15E4-4665-AF62-5D0DC41CEEFB}" dt="2025-08-28T02:34:23.377" v="41" actId="1076"/>
          <ac:picMkLst>
            <pc:docMk/>
            <pc:sldMk cId="3729903005" sldId="269"/>
            <ac:picMk id="6" creationId="{7C9E9CDF-8A74-3A8F-CC35-36E398FEBBE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8C024-AE1A-D317-AC95-145618556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AD1DC0-CF3E-0BFC-5F31-C8ECCDEEEE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50200-FDB3-F96D-B28F-DA3A0162D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689C-8A2C-4A44-816A-3C1196E945C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B0DB7-4BCA-038E-9C25-62F75817D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E6A48-99C7-CE31-1C92-9A950BA64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51D7-59A0-40C2-B921-4A1F77F0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5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D96DD-356E-0A47-051B-17A41E533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F540E-874C-2F64-D64B-C2A94DB5B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5A2F4-59F5-96EA-E059-636BBE0B2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689C-8A2C-4A44-816A-3C1196E945C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D3117-7EF5-A3DA-284D-8F2EE42AF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46EB8-0C1E-F136-2E3D-4AB724F4F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51D7-59A0-40C2-B921-4A1F77F0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8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9EB3C9-7128-3FAF-8962-19073E6C7A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E993E-7308-49FF-8D27-7E33E8B47B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E6E17-0183-46A0-8F41-1182362CB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689C-8A2C-4A44-816A-3C1196E945C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ACB11-5DA0-71E1-2711-A264BB601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3EEDE-D298-D713-8001-96E80757D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51D7-59A0-40C2-B921-4A1F77F0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38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227C9-CCA6-1BC5-62D2-6E386F8EA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36204-3FAF-FFC3-60DA-991AF9124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02CB0-7CBF-2829-16F0-D9EDF1F10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689C-8A2C-4A44-816A-3C1196E945C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E09E2-F28C-2400-6876-1E3846A1C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022CE-6E84-64F9-3107-4027F9FFC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51D7-59A0-40C2-B921-4A1F77F0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4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DC17E-262A-EE0F-D990-95F1EA5E3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867706-2700-DF87-4C14-20D40BB5A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39562-DDC4-3AED-BD49-BE55B8BF3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689C-8A2C-4A44-816A-3C1196E945C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503CA-56BC-AA54-91A8-292E8014F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3AAE8-5E45-FD5E-0514-D4B3B23AE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51D7-59A0-40C2-B921-4A1F77F0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13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9E336-7D0B-8220-DFA6-A3F20F2E0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1AE90-8563-D16E-E9E3-5DFFBC52C2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17D29F-2536-5174-8E3C-2C8D27E89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4FC133-652B-916C-53A2-C2B16F799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689C-8A2C-4A44-816A-3C1196E945C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9D12DB-EF7B-8522-45CD-9F9299D7B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1FAE7-9FC5-D72C-F539-0E986E79D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51D7-59A0-40C2-B921-4A1F77F0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84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118F7-E9FD-774E-DFA0-C3AF2F354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BFA1F-6BC4-2986-1D53-9E7357782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15815-5893-CDB8-C3FD-DDB74CF73A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E28524-1160-7ED4-7DE8-FB50E3B3D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7D6754-EBFE-7389-F6B7-9D4FD08746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2D57CD-763E-1AF6-EA64-9DEE23A06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689C-8A2C-4A44-816A-3C1196E945C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014CBA-404C-EEE3-E92A-4B0337C0B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AC372E-3D77-D636-46FE-0B7552D7D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51D7-59A0-40C2-B921-4A1F77F0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17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632DA-5CC1-2688-A57B-2959C17E1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0F9B23-6FF0-6782-7155-E124F6D03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689C-8A2C-4A44-816A-3C1196E945C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FCE3E2-B506-0C89-97A8-015EE8446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CD05E3-A160-11EF-6191-4A287DB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51D7-59A0-40C2-B921-4A1F77F0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63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BB6CB2-9FED-517C-FD4D-524EA89E7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689C-8A2C-4A44-816A-3C1196E945C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D189E9-2C31-2D0A-35DA-263E7BAC5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A9FEC-1A6B-215A-8800-3C3B575C5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51D7-59A0-40C2-B921-4A1F77F0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91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61637-91CC-A09A-7E29-6DFDFBB36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F209A-8442-6CEC-D686-5C9B83C97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DB3670-B90F-993F-792D-F2B4839B4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75A5BE-BF01-DBAB-1E74-DE12E3F51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689C-8A2C-4A44-816A-3C1196E945C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95F1B8-4A8D-4BE2-7713-51AA05FC4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D39384-B6CE-9CBA-E220-308FFF907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51D7-59A0-40C2-B921-4A1F77F0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84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E71B8-24DC-B1AB-6134-B7A9E9FE0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2BEBB2-DE4F-EB60-CA8F-99D74CE7CC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68722B-1EFF-E988-2CD8-81F74E0C1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7E6601-34FB-4C03-28ED-A74D5C5F4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689C-8A2C-4A44-816A-3C1196E945C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DBEBC-483E-0ACE-AD5F-498DDCFDA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A6883-7185-BDA1-44F0-FDFC1B039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51D7-59A0-40C2-B921-4A1F77F0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2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BCFA9C-5C45-66EB-DBA7-C831D070A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3AA93-5B90-5E40-9472-E28FCE20C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67337-4708-B4AF-31A7-3688DFB628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18689C-8A2C-4A44-816A-3C1196E945C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711C5-2519-590E-C1BD-9E31A2A64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FDAE8-9479-8799-E03A-97DCEA72B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7651D7-59A0-40C2-B921-4A1F77F0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4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ell phone with text on screen&#10;&#10;Description automatically generated">
            <a:extLst>
              <a:ext uri="{FF2B5EF4-FFF2-40B4-BE49-F238E27FC236}">
                <a16:creationId xmlns:a16="http://schemas.microsoft.com/office/drawing/2014/main" id="{D6D87BDE-CC2E-35C0-9F96-DBABC40A1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918" y="201138"/>
            <a:ext cx="4987047" cy="645572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Title 7">
            <a:extLst>
              <a:ext uri="{FF2B5EF4-FFF2-40B4-BE49-F238E27FC236}">
                <a16:creationId xmlns:a16="http://schemas.microsoft.com/office/drawing/2014/main" id="{7B1F56E6-6BDB-236B-B077-0F422E3FB797}"/>
              </a:ext>
            </a:extLst>
          </p:cNvPr>
          <p:cNvSpPr txBox="1">
            <a:spLocks/>
          </p:cNvSpPr>
          <p:nvPr/>
        </p:nvSpPr>
        <p:spPr>
          <a:xfrm>
            <a:off x="502601" y="1760698"/>
            <a:ext cx="5963055" cy="36770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/>
              <a:t>LNHS PTSA</a:t>
            </a:r>
            <a:br>
              <a:rPr lang="en-US" sz="5000" dirty="0"/>
            </a:br>
            <a:r>
              <a:rPr lang="en-US" sz="5000" dirty="0"/>
              <a:t>GENERAL MEETING</a:t>
            </a:r>
          </a:p>
          <a:p>
            <a:pPr algn="ctr"/>
            <a:r>
              <a:rPr lang="en-US" sz="4000" dirty="0"/>
              <a:t>WEDNESDAY</a:t>
            </a:r>
          </a:p>
          <a:p>
            <a:pPr algn="ctr"/>
            <a:r>
              <a:rPr lang="en-US" sz="4000" dirty="0"/>
              <a:t>AUGUST 27, 2025</a:t>
            </a:r>
          </a:p>
          <a:p>
            <a:pPr algn="ctr"/>
            <a:r>
              <a:rPr lang="en-US" sz="4000" dirty="0"/>
              <a:t>MEDIA CENTER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DA7CD79D-0B30-3A7A-7EA0-310828705573}"/>
              </a:ext>
            </a:extLst>
          </p:cNvPr>
          <p:cNvSpPr txBox="1">
            <a:spLocks/>
          </p:cNvSpPr>
          <p:nvPr/>
        </p:nvSpPr>
        <p:spPr>
          <a:xfrm>
            <a:off x="269131" y="330737"/>
            <a:ext cx="6410528" cy="1410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700" dirty="0"/>
              <a:t>WELCOME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Title 7">
            <a:extLst>
              <a:ext uri="{FF2B5EF4-FFF2-40B4-BE49-F238E27FC236}">
                <a16:creationId xmlns:a16="http://schemas.microsoft.com/office/drawing/2014/main" id="{C5E62B91-737F-D18E-AF64-54B20F9EAD62}"/>
              </a:ext>
            </a:extLst>
          </p:cNvPr>
          <p:cNvSpPr txBox="1">
            <a:spLocks/>
          </p:cNvSpPr>
          <p:nvPr/>
        </p:nvSpPr>
        <p:spPr>
          <a:xfrm>
            <a:off x="502600" y="5778221"/>
            <a:ext cx="5963055" cy="846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/>
              <a:t>www.LNHSPTSA.com</a:t>
            </a:r>
            <a:endParaRPr lang="en-US" sz="5000" b="1" dirty="0">
              <a:solidFill>
                <a:srgbClr val="FF0000"/>
              </a:solidFill>
            </a:endParaRPr>
          </a:p>
        </p:txBody>
      </p:sp>
      <p:pic>
        <p:nvPicPr>
          <p:cNvPr id="3" name="Google Shape;207;p13" descr="Facebook clipart clipart kid 2">
            <a:extLst>
              <a:ext uri="{FF2B5EF4-FFF2-40B4-BE49-F238E27FC236}">
                <a16:creationId xmlns:a16="http://schemas.microsoft.com/office/drawing/2014/main" id="{20ED2B7C-B553-B1E4-C61C-FA85E66B492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1345" r="2082"/>
          <a:stretch/>
        </p:blipFill>
        <p:spPr>
          <a:xfrm>
            <a:off x="7876309" y="4907973"/>
            <a:ext cx="817951" cy="897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06;p13" descr="Free Instagram Cliparts, Download Free Instagram Cliparts png images, Free  ClipArts on Clipart Library">
            <a:extLst>
              <a:ext uri="{FF2B5EF4-FFF2-40B4-BE49-F238E27FC236}">
                <a16:creationId xmlns:a16="http://schemas.microsoft.com/office/drawing/2014/main" id="{32D7EAD0-FBC7-C9B4-4496-3225DAD9E39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3214" r="12105"/>
          <a:stretch/>
        </p:blipFill>
        <p:spPr>
          <a:xfrm>
            <a:off x="11086284" y="5261571"/>
            <a:ext cx="509087" cy="5166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7">
            <a:extLst>
              <a:ext uri="{FF2B5EF4-FFF2-40B4-BE49-F238E27FC236}">
                <a16:creationId xmlns:a16="http://schemas.microsoft.com/office/drawing/2014/main" id="{6FBD8E79-FD34-6062-C1F3-DB61AA6B9A0D}"/>
              </a:ext>
            </a:extLst>
          </p:cNvPr>
          <p:cNvSpPr txBox="1">
            <a:spLocks/>
          </p:cNvSpPr>
          <p:nvPr/>
        </p:nvSpPr>
        <p:spPr>
          <a:xfrm>
            <a:off x="9144000" y="4190370"/>
            <a:ext cx="1481282" cy="25573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@ptsalnhs</a:t>
            </a:r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87846AFA-F7C8-9D16-6610-A881935B6335}"/>
              </a:ext>
            </a:extLst>
          </p:cNvPr>
          <p:cNvSpPr txBox="1">
            <a:spLocks/>
          </p:cNvSpPr>
          <p:nvPr/>
        </p:nvSpPr>
        <p:spPr>
          <a:xfrm>
            <a:off x="9144000" y="3647031"/>
            <a:ext cx="1481282" cy="25573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81010</a:t>
            </a:r>
          </a:p>
        </p:txBody>
      </p:sp>
    </p:spTree>
    <p:extLst>
      <p:ext uri="{BB962C8B-B14F-4D97-AF65-F5344CB8AC3E}">
        <p14:creationId xmlns:p14="http://schemas.microsoft.com/office/powerpoint/2010/main" val="3785866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D5B7D8-DD17-74C9-AA5F-28079A415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628" y="1093930"/>
            <a:ext cx="2078079" cy="2095994"/>
          </a:xfrm>
          <a:prstGeom prst="rect">
            <a:avLst/>
          </a:prstGeom>
        </p:spPr>
      </p:pic>
      <p:sp>
        <p:nvSpPr>
          <p:cNvPr id="3" name="Title 7">
            <a:extLst>
              <a:ext uri="{FF2B5EF4-FFF2-40B4-BE49-F238E27FC236}">
                <a16:creationId xmlns:a16="http://schemas.microsoft.com/office/drawing/2014/main" id="{CD056121-045D-6E55-DB29-9B6801B6FE1C}"/>
              </a:ext>
            </a:extLst>
          </p:cNvPr>
          <p:cNvSpPr txBox="1">
            <a:spLocks/>
          </p:cNvSpPr>
          <p:nvPr/>
        </p:nvSpPr>
        <p:spPr>
          <a:xfrm>
            <a:off x="471293" y="3332565"/>
            <a:ext cx="5620751" cy="2602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LEARN WITH </a:t>
            </a:r>
          </a:p>
          <a:p>
            <a:r>
              <a:rPr lang="en-US" dirty="0"/>
              <a:t>LIONS</a:t>
            </a:r>
          </a:p>
          <a:p>
            <a:r>
              <a:rPr lang="en-US" sz="5000" dirty="0"/>
              <a:t>Virtual Tutoring Club</a:t>
            </a:r>
          </a:p>
        </p:txBody>
      </p:sp>
      <p:pic>
        <p:nvPicPr>
          <p:cNvPr id="6" name="Picture 5" descr="A poster for a volunteer&#10;&#10;AI-generated content may be incorrect.">
            <a:extLst>
              <a:ext uri="{FF2B5EF4-FFF2-40B4-BE49-F238E27FC236}">
                <a16:creationId xmlns:a16="http://schemas.microsoft.com/office/drawing/2014/main" id="{ED479610-52E3-286E-51D9-67520C64CC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746" y="372895"/>
            <a:ext cx="4724738" cy="611220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98462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for a school&#10;&#10;Description automatically generated">
            <a:extLst>
              <a:ext uri="{FF2B5EF4-FFF2-40B4-BE49-F238E27FC236}">
                <a16:creationId xmlns:a16="http://schemas.microsoft.com/office/drawing/2014/main" id="{9FD69767-0CE3-933C-5AA7-AD6AC4271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15" y="231402"/>
            <a:ext cx="6166311" cy="286390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75DEACB-A2CD-F457-C374-6355D6CC9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090" y="349876"/>
            <a:ext cx="5368131" cy="370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7">
            <a:extLst>
              <a:ext uri="{FF2B5EF4-FFF2-40B4-BE49-F238E27FC236}">
                <a16:creationId xmlns:a16="http://schemas.microsoft.com/office/drawing/2014/main" id="{8F95423B-41EA-0B0F-BA92-BF2628E647A9}"/>
              </a:ext>
            </a:extLst>
          </p:cNvPr>
          <p:cNvSpPr txBox="1">
            <a:spLocks/>
          </p:cNvSpPr>
          <p:nvPr/>
        </p:nvSpPr>
        <p:spPr>
          <a:xfrm>
            <a:off x="2895513" y="4642444"/>
            <a:ext cx="8752433" cy="2131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/>
              <a:t>EMAIL - LNHSPTSA@gmail.com</a:t>
            </a:r>
          </a:p>
          <a:p>
            <a:pPr algn="ctr"/>
            <a:r>
              <a:rPr lang="en-US" sz="5000" dirty="0"/>
              <a:t>WEBSITE - www.LNHSPTSA.com</a:t>
            </a:r>
          </a:p>
          <a:p>
            <a:pPr algn="ctr"/>
            <a:r>
              <a:rPr lang="en-US" sz="5000" b="1" dirty="0">
                <a:solidFill>
                  <a:srgbClr val="FF0000"/>
                </a:solidFill>
              </a:rPr>
              <a:t>Next Meeting - January 2026</a:t>
            </a:r>
          </a:p>
        </p:txBody>
      </p:sp>
      <p:pic>
        <p:nvPicPr>
          <p:cNvPr id="7" name="Picture 6" descr="A logo for a high school&#10;&#10;Description automatically generated">
            <a:extLst>
              <a:ext uri="{FF2B5EF4-FFF2-40B4-BE49-F238E27FC236}">
                <a16:creationId xmlns:a16="http://schemas.microsoft.com/office/drawing/2014/main" id="{7DFDB65B-A854-BB2C-1DFC-67B51E899D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2" t="6447" r="5995" b="6447"/>
          <a:stretch/>
        </p:blipFill>
        <p:spPr>
          <a:xfrm>
            <a:off x="398139" y="4210361"/>
            <a:ext cx="2385254" cy="2375265"/>
          </a:xfrm>
          <a:prstGeom prst="rect">
            <a:avLst/>
          </a:prstGeom>
        </p:spPr>
      </p:pic>
      <p:pic>
        <p:nvPicPr>
          <p:cNvPr id="9" name="Picture 2" descr="QR Code Image">
            <a:extLst>
              <a:ext uri="{FF2B5EF4-FFF2-40B4-BE49-F238E27FC236}">
                <a16:creationId xmlns:a16="http://schemas.microsoft.com/office/drawing/2014/main" id="{3B13C2D6-64F8-39BC-3956-019D72051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989" y="2711054"/>
            <a:ext cx="1834114" cy="183411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153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3E86685-CBC2-6869-0EBC-FAB4356DE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2" y="385762"/>
            <a:ext cx="9629775" cy="60864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015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F962C-550D-AB65-10C4-6DB403970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00FA169C-458C-EA81-3755-161F7798C058}"/>
              </a:ext>
            </a:extLst>
          </p:cNvPr>
          <p:cNvSpPr txBox="1">
            <a:spLocks/>
          </p:cNvSpPr>
          <p:nvPr/>
        </p:nvSpPr>
        <p:spPr>
          <a:xfrm>
            <a:off x="291830" y="2859834"/>
            <a:ext cx="6118697" cy="26168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PAST MINUTES</a:t>
            </a:r>
          </a:p>
          <a:p>
            <a:r>
              <a:rPr lang="en-US" sz="5600" dirty="0"/>
              <a:t>MAY 14, 2025</a:t>
            </a:r>
            <a:br>
              <a:rPr lang="en-US" dirty="0"/>
            </a:br>
            <a:r>
              <a:rPr lang="en-US" sz="3300" dirty="0"/>
              <a:t>FOR APPROVAL</a:t>
            </a:r>
            <a:br>
              <a:rPr lang="en-US" sz="2400" dirty="0"/>
            </a:br>
            <a:endParaRPr lang="en-US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AC6D98-52D9-05FC-434A-D814ECBAC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052" y="435026"/>
            <a:ext cx="2078079" cy="2095994"/>
          </a:xfrm>
          <a:prstGeom prst="rect">
            <a:avLst/>
          </a:prstGeom>
        </p:spPr>
      </p:pic>
      <p:pic>
        <p:nvPicPr>
          <p:cNvPr id="5" name="Picture 4" descr="A close-up of a document&#10;&#10;AI-generated content may be incorrect.">
            <a:extLst>
              <a:ext uri="{FF2B5EF4-FFF2-40B4-BE49-F238E27FC236}">
                <a16:creationId xmlns:a16="http://schemas.microsoft.com/office/drawing/2014/main" id="{113B706D-87B2-902D-4531-706ED7204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571" y="166254"/>
            <a:ext cx="5011741" cy="652549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29903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5FCB6-C70B-871D-D8BC-BE19A97A4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5118E449-DCEA-B12F-7BD0-58A5A244AB31}"/>
              </a:ext>
            </a:extLst>
          </p:cNvPr>
          <p:cNvSpPr txBox="1">
            <a:spLocks/>
          </p:cNvSpPr>
          <p:nvPr/>
        </p:nvSpPr>
        <p:spPr>
          <a:xfrm>
            <a:off x="144872" y="3300705"/>
            <a:ext cx="6118697" cy="26168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ANNUAL </a:t>
            </a:r>
          </a:p>
          <a:p>
            <a:r>
              <a:rPr lang="en-US" dirty="0"/>
              <a:t>BUDGET REVIEW</a:t>
            </a:r>
          </a:p>
          <a:p>
            <a:r>
              <a:rPr lang="en-US" sz="3300" dirty="0"/>
              <a:t>FOR APPROVAL</a:t>
            </a:r>
            <a:br>
              <a:rPr lang="en-US" sz="2400" dirty="0"/>
            </a:br>
            <a:endParaRPr lang="en-US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02B450-7790-1521-6835-F22B43AB4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180" y="940451"/>
            <a:ext cx="2078079" cy="2095994"/>
          </a:xfrm>
          <a:prstGeom prst="rect">
            <a:avLst/>
          </a:prstGeom>
        </p:spPr>
      </p:pic>
      <p:pic>
        <p:nvPicPr>
          <p:cNvPr id="5" name="Picture 4" descr="A document with text and numbers&#10;&#10;AI-generated content may be incorrect.">
            <a:extLst>
              <a:ext uri="{FF2B5EF4-FFF2-40B4-BE49-F238E27FC236}">
                <a16:creationId xmlns:a16="http://schemas.microsoft.com/office/drawing/2014/main" id="{D0AF2F93-CC5A-8EB7-E255-516BDECED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0"/>
          <a:stretch>
            <a:fillRect/>
          </a:stretch>
        </p:blipFill>
        <p:spPr>
          <a:xfrm>
            <a:off x="6589833" y="243764"/>
            <a:ext cx="5124517" cy="637047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33971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4C5B6D4E-131E-BC84-8C0C-469D67000ECF}"/>
              </a:ext>
            </a:extLst>
          </p:cNvPr>
          <p:cNvSpPr txBox="1">
            <a:spLocks/>
          </p:cNvSpPr>
          <p:nvPr/>
        </p:nvSpPr>
        <p:spPr>
          <a:xfrm>
            <a:off x="3573757" y="2764068"/>
            <a:ext cx="5044484" cy="36445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JULY 2025</a:t>
            </a:r>
          </a:p>
          <a:p>
            <a:r>
              <a:rPr lang="en-US" dirty="0"/>
              <a:t>FINANCIAL </a:t>
            </a:r>
          </a:p>
          <a:p>
            <a:r>
              <a:rPr lang="en-US" dirty="0"/>
              <a:t>REPORT</a:t>
            </a:r>
            <a:br>
              <a:rPr lang="en-US" dirty="0"/>
            </a:br>
            <a:r>
              <a:rPr lang="en-US" sz="3000" b="1" dirty="0"/>
              <a:t>Starting Balance - $1,555.84</a:t>
            </a:r>
          </a:p>
          <a:p>
            <a:r>
              <a:rPr lang="en-US" sz="3000" b="1" dirty="0"/>
              <a:t>Ending Balance - $2,897.43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8C487D-823A-FD92-AAA8-8B327A279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960" y="575997"/>
            <a:ext cx="2078079" cy="209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9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D2ACFDF4-EB65-9D1D-DB71-1697DB6A2384}"/>
              </a:ext>
            </a:extLst>
          </p:cNvPr>
          <p:cNvSpPr txBox="1">
            <a:spLocks/>
          </p:cNvSpPr>
          <p:nvPr/>
        </p:nvSpPr>
        <p:spPr>
          <a:xfrm>
            <a:off x="7350866" y="1791214"/>
            <a:ext cx="4221803" cy="2732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/>
              <a:t>Parents - 68</a:t>
            </a:r>
          </a:p>
          <a:p>
            <a:pPr algn="ctr"/>
            <a:r>
              <a:rPr lang="en-US" sz="4000" b="1" dirty="0"/>
              <a:t>Staff - 43</a:t>
            </a:r>
          </a:p>
          <a:p>
            <a:pPr algn="ctr"/>
            <a:r>
              <a:rPr lang="en-US" sz="4000" b="1" dirty="0"/>
              <a:t>Students - 26</a:t>
            </a:r>
          </a:p>
          <a:p>
            <a:pPr algn="ctr"/>
            <a:r>
              <a:rPr lang="en-US" sz="4000" b="1" dirty="0"/>
              <a:t>Community - 7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</a:rPr>
              <a:t>142 Memberships</a:t>
            </a:r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AA7DC2CD-E90D-C5E4-C0E9-173A51B473A6}"/>
              </a:ext>
            </a:extLst>
          </p:cNvPr>
          <p:cNvSpPr txBox="1">
            <a:spLocks/>
          </p:cNvSpPr>
          <p:nvPr/>
        </p:nvSpPr>
        <p:spPr>
          <a:xfrm>
            <a:off x="6809360" y="48622"/>
            <a:ext cx="5304817" cy="1875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FF0000"/>
                </a:solidFill>
              </a:rPr>
              <a:t>Help Us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Meet Our Goal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 of 300 Memberships!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54788B-39FE-FF34-4EF3-3E2520789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88" y="238325"/>
            <a:ext cx="6332604" cy="638135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 photo description available.">
            <a:extLst>
              <a:ext uri="{FF2B5EF4-FFF2-40B4-BE49-F238E27FC236}">
                <a16:creationId xmlns:a16="http://schemas.microsoft.com/office/drawing/2014/main" id="{7EC12B9A-1B3A-7510-CEA4-3587AB30E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642" y="4523353"/>
            <a:ext cx="4286250" cy="211455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7">
            <a:extLst>
              <a:ext uri="{FF2B5EF4-FFF2-40B4-BE49-F238E27FC236}">
                <a16:creationId xmlns:a16="http://schemas.microsoft.com/office/drawing/2014/main" id="{C6F57BB8-B831-500F-6849-0856A5FAB880}"/>
              </a:ext>
            </a:extLst>
          </p:cNvPr>
          <p:cNvSpPr txBox="1">
            <a:spLocks/>
          </p:cNvSpPr>
          <p:nvPr/>
        </p:nvSpPr>
        <p:spPr>
          <a:xfrm>
            <a:off x="8503651" y="5969763"/>
            <a:ext cx="1322240" cy="398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ALMOST</a:t>
            </a:r>
          </a:p>
        </p:txBody>
      </p:sp>
    </p:spTree>
    <p:extLst>
      <p:ext uri="{BB962C8B-B14F-4D97-AF65-F5344CB8AC3E}">
        <p14:creationId xmlns:p14="http://schemas.microsoft.com/office/powerpoint/2010/main" val="1038878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DA470DDF-4D65-4A12-D9B9-DB6D3E5A07F5}"/>
              </a:ext>
            </a:extLst>
          </p:cNvPr>
          <p:cNvSpPr txBox="1">
            <a:spLocks/>
          </p:cNvSpPr>
          <p:nvPr/>
        </p:nvSpPr>
        <p:spPr>
          <a:xfrm>
            <a:off x="1894114" y="538843"/>
            <a:ext cx="7968343" cy="60579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NEW SPIRIT WEAR COMING SOON!</a:t>
            </a:r>
          </a:p>
        </p:txBody>
      </p:sp>
      <p:pic>
        <p:nvPicPr>
          <p:cNvPr id="4" name="Picture 3" descr="A blue and white hat with white letters on it&#10;&#10;AI-generated content may be incorrect.">
            <a:extLst>
              <a:ext uri="{FF2B5EF4-FFF2-40B4-BE49-F238E27FC236}">
                <a16:creationId xmlns:a16="http://schemas.microsoft.com/office/drawing/2014/main" id="{BC875C7D-22B0-0627-470C-FBEB1AE69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599" y="3971925"/>
            <a:ext cx="2788573" cy="262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47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flyer&#10;&#10;Description automatically generated">
            <a:extLst>
              <a:ext uri="{FF2B5EF4-FFF2-40B4-BE49-F238E27FC236}">
                <a16:creationId xmlns:a16="http://schemas.microsoft.com/office/drawing/2014/main" id="{E6C0111C-C5D2-3C71-0CC6-6EC634332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268" y="183422"/>
            <a:ext cx="5032937" cy="649115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2B1F50A-A7B5-41CA-5C55-B85ED91EC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423" y="443740"/>
            <a:ext cx="2078079" cy="2095994"/>
          </a:xfrm>
          <a:prstGeom prst="rect">
            <a:avLst/>
          </a:prstGeom>
        </p:spPr>
      </p:pic>
      <p:sp>
        <p:nvSpPr>
          <p:cNvPr id="4" name="Title 7">
            <a:extLst>
              <a:ext uri="{FF2B5EF4-FFF2-40B4-BE49-F238E27FC236}">
                <a16:creationId xmlns:a16="http://schemas.microsoft.com/office/drawing/2014/main" id="{7B7227CE-DA20-6F05-63D7-508686135127}"/>
              </a:ext>
            </a:extLst>
          </p:cNvPr>
          <p:cNvSpPr txBox="1">
            <a:spLocks/>
          </p:cNvSpPr>
          <p:nvPr/>
        </p:nvSpPr>
        <p:spPr>
          <a:xfrm>
            <a:off x="224588" y="2522727"/>
            <a:ext cx="5999748" cy="40468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100" dirty="0"/>
              <a:t>LEGACY </a:t>
            </a:r>
          </a:p>
          <a:p>
            <a:r>
              <a:rPr lang="en-US" sz="7100" dirty="0"/>
              <a:t>BRICKS</a:t>
            </a:r>
          </a:p>
          <a:p>
            <a:endParaRPr lang="en-US" sz="2600" b="1" u="sng" dirty="0"/>
          </a:p>
          <a:p>
            <a:r>
              <a:rPr lang="en-US" sz="5700" dirty="0"/>
              <a:t>- Now Available to</a:t>
            </a:r>
          </a:p>
          <a:p>
            <a:r>
              <a:rPr lang="en-US" sz="5700" dirty="0"/>
              <a:t>Purchase Online</a:t>
            </a:r>
          </a:p>
          <a:p>
            <a:r>
              <a:rPr lang="en-US" sz="5700" dirty="0"/>
              <a:t>- Install Once a Year </a:t>
            </a:r>
          </a:p>
          <a:p>
            <a:r>
              <a:rPr lang="en-US" sz="5700" dirty="0"/>
              <a:t>in the Spring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69160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4C5B6D4E-131E-BC84-8C0C-469D67000ECF}"/>
              </a:ext>
            </a:extLst>
          </p:cNvPr>
          <p:cNvSpPr txBox="1">
            <a:spLocks/>
          </p:cNvSpPr>
          <p:nvPr/>
        </p:nvSpPr>
        <p:spPr>
          <a:xfrm>
            <a:off x="286644" y="3571880"/>
            <a:ext cx="5620751" cy="20959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STAFF APPRECIATION</a:t>
            </a:r>
          </a:p>
          <a:p>
            <a:r>
              <a:rPr lang="en-US" sz="4900" dirty="0">
                <a:solidFill>
                  <a:srgbClr val="0070C0"/>
                </a:solidFill>
              </a:rPr>
              <a:t>Co-Chairs Needed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8C487D-823A-FD92-AAA8-8B327A279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981" y="1109257"/>
            <a:ext cx="2078079" cy="2095994"/>
          </a:xfrm>
          <a:prstGeom prst="rect">
            <a:avLst/>
          </a:prstGeom>
        </p:spPr>
      </p:pic>
      <p:pic>
        <p:nvPicPr>
          <p:cNvPr id="9" name="Picture 8" descr="A counter with a variety of coffee machines and other items&#10;&#10;AI-generated content may be incorrect.">
            <a:extLst>
              <a:ext uri="{FF2B5EF4-FFF2-40B4-BE49-F238E27FC236}">
                <a16:creationId xmlns:a16="http://schemas.microsoft.com/office/drawing/2014/main" id="{40027AC1-2EA5-AFE0-83EF-A8DC9D239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7" b="18919"/>
          <a:stretch>
            <a:fillRect/>
          </a:stretch>
        </p:blipFill>
        <p:spPr>
          <a:xfrm rot="255529">
            <a:off x="7880680" y="3378994"/>
            <a:ext cx="3816199" cy="307181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Picture 12" descr="A poster with text and images of coffee and cookies&#10;&#10;AI-generated content may be incorrect.">
            <a:extLst>
              <a:ext uri="{FF2B5EF4-FFF2-40B4-BE49-F238E27FC236}">
                <a16:creationId xmlns:a16="http://schemas.microsoft.com/office/drawing/2014/main" id="{D59CC284-3BF5-9FFB-F254-BF8F1152BC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4154">
            <a:off x="6394474" y="407194"/>
            <a:ext cx="2972412" cy="395324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35195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128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Christal Feldman</dc:creator>
  <cp:lastModifiedBy>Christal Feldman</cp:lastModifiedBy>
  <cp:revision>8</cp:revision>
  <dcterms:created xsi:type="dcterms:W3CDTF">2024-08-21T03:03:03Z</dcterms:created>
  <dcterms:modified xsi:type="dcterms:W3CDTF">2025-08-28T02:54:03Z</dcterms:modified>
</cp:coreProperties>
</file>